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3" r:id="rId12"/>
    <p:sldId id="304" r:id="rId13"/>
    <p:sldId id="306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82" autoAdjust="0"/>
    <p:restoredTop sz="94660"/>
  </p:normalViewPr>
  <p:slideViewPr>
    <p:cSldViewPr>
      <p:cViewPr varScale="1">
        <p:scale>
          <a:sx n="65" d="100"/>
          <a:sy n="65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1461D-C290-4735-8555-DE75ABFB8702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12C1-D5D3-4C28-A232-5103011B20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43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C12C1-D5D3-4C28-A232-5103011B20F6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462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73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77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13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571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105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246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464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344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98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409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0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35FE-2210-41D6-AEDA-990F63673A34}" type="datetimeFigureOut">
              <a:rPr lang="id-ID" smtClean="0"/>
              <a:pPr/>
              <a:t>22/12/2019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DFFC-D9AA-49A2-9724-1A3C366CE7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148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46065"/>
            <a:ext cx="9144000" cy="897381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Business Plan Document</a:t>
            </a:r>
            <a:endParaRPr lang="id-ID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785818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Nama Startup</a:t>
            </a:r>
            <a:endParaRPr lang="id-ID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6619" y="294615"/>
            <a:ext cx="3291205" cy="756285"/>
            <a:chOff x="2909888" y="1844824"/>
            <a:chExt cx="3291205" cy="756285"/>
          </a:xfrm>
        </p:grpSpPr>
        <p:pic>
          <p:nvPicPr>
            <p:cNvPr id="4" name="Picture 3" descr="C:\Users\USER\Desktop\IBT UNTAN 2019\IBT UNTAN.png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61" t="38617" r="9857" b="38618"/>
            <a:stretch/>
          </p:blipFill>
          <p:spPr bwMode="auto">
            <a:xfrm>
              <a:off x="3539808" y="1844824"/>
              <a:ext cx="2661285" cy="75628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C:\Users\USER\Desktop\Kimia FMIPA Untan 2016\Logo-UNTAN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888" y="1896894"/>
              <a:ext cx="613410" cy="6140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Subtitle 2"/>
          <p:cNvSpPr txBox="1">
            <a:spLocks/>
          </p:cNvSpPr>
          <p:nvPr/>
        </p:nvSpPr>
        <p:spPr>
          <a:xfrm>
            <a:off x="3500430" y="1714488"/>
            <a:ext cx="1872208" cy="1943646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id-ID" dirty="0" smtClean="0"/>
          </a:p>
          <a:p>
            <a:pPr>
              <a:spcBef>
                <a:spcPts val="0"/>
              </a:spcBef>
            </a:pPr>
            <a:r>
              <a:rPr lang="id-ID" dirty="0" smtClean="0"/>
              <a:t>Logo 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Startup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ight Triangle 12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Triangle 13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Triangle 14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3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Organisasi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marL="176213" indent="0">
              <a:buNone/>
            </a:pPr>
            <a:r>
              <a:rPr lang="id-ID" dirty="0" smtClean="0"/>
              <a:t>Jelaskan secara </a:t>
            </a:r>
            <a:r>
              <a:rPr lang="id-ID" dirty="0"/>
              <a:t>singkat mengenai </a:t>
            </a:r>
            <a:r>
              <a:rPr lang="id-ID" b="1" dirty="0" smtClean="0">
                <a:solidFill>
                  <a:srgbClr val="C00000"/>
                </a:solidFill>
              </a:rPr>
              <a:t>struktur organisasi</a:t>
            </a:r>
            <a:r>
              <a:rPr lang="id-ID" dirty="0" smtClean="0"/>
              <a:t> startup Anda serta </a:t>
            </a:r>
            <a:r>
              <a:rPr lang="id-ID" b="1" dirty="0" smtClean="0">
                <a:solidFill>
                  <a:srgbClr val="C00000"/>
                </a:solidFill>
              </a:rPr>
              <a:t>peranan (tugas)</a:t>
            </a:r>
            <a:r>
              <a:rPr lang="id-ID" dirty="0" smtClean="0"/>
              <a:t> dari setiap bagian dari struktur tersebut !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812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Foto Tim 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1115616" y="1916832"/>
            <a:ext cx="1224136" cy="129614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995936" y="1916832"/>
            <a:ext cx="1224136" cy="129614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732240" y="1916832"/>
            <a:ext cx="1224136" cy="129614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364088" y="4365104"/>
            <a:ext cx="1224136" cy="129614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284984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800" dirty="0" smtClean="0"/>
              <a:t>Nama Lengkap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27784" y="4365104"/>
            <a:ext cx="1224136" cy="129614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563888" y="3284984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800" dirty="0" smtClean="0"/>
              <a:t>Nama Lengkap</a:t>
            </a:r>
            <a:endParaRPr lang="id-ID" sz="1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300192" y="3284984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800" dirty="0" smtClean="0"/>
              <a:t>Nama Lengkap</a:t>
            </a:r>
            <a:endParaRPr lang="id-ID" sz="18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95736" y="5661248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800" dirty="0" smtClean="0"/>
              <a:t>Nama Lengkap</a:t>
            </a:r>
            <a:endParaRPr lang="id-ID" sz="18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932040" y="5661248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1800" dirty="0" smtClean="0"/>
              <a:t>Nama Lengkap</a:t>
            </a:r>
            <a:endParaRPr lang="id-ID" sz="1800" dirty="0"/>
          </a:p>
        </p:txBody>
      </p:sp>
      <p:sp>
        <p:nvSpPr>
          <p:cNvPr id="18" name="Rectangle 17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Triangle 19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ight Triangle 20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ight Triangle 22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ight Triangle 23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ight Triangle 24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792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Kartu Tanda Mahasiswa (KTM) 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1115616" y="1916832"/>
            <a:ext cx="7056784" cy="36004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Triangle 7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ight Triangle 9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Triangle 11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6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Ijazah / Surat Keterangan Lulus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1115616" y="1916832"/>
            <a:ext cx="7056784" cy="36004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Triangle 7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ight Triangle 9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Triangle 11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231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b="1" dirty="0" smtClean="0"/>
              <a:t>Business Plan</a:t>
            </a:r>
            <a:endParaRPr lang="id-ID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4838" y="2100266"/>
            <a:ext cx="4038600" cy="2614618"/>
          </a:xfrm>
        </p:spPr>
        <p:txBody>
          <a:bodyPr/>
          <a:lstStyle/>
          <a:p>
            <a:r>
              <a:rPr lang="id-ID" dirty="0"/>
              <a:t>Elevator </a:t>
            </a:r>
            <a:r>
              <a:rPr lang="id-ID" dirty="0" smtClean="0"/>
              <a:t>Pitch</a:t>
            </a:r>
          </a:p>
          <a:p>
            <a:r>
              <a:rPr lang="id-ID" dirty="0" smtClean="0"/>
              <a:t>Masalah</a:t>
            </a:r>
          </a:p>
          <a:p>
            <a:r>
              <a:rPr lang="id-ID" dirty="0" smtClean="0"/>
              <a:t>Solusi</a:t>
            </a:r>
          </a:p>
          <a:p>
            <a:r>
              <a:rPr lang="id-ID" dirty="0" smtClean="0"/>
              <a:t>Validasi Pasar</a:t>
            </a:r>
          </a:p>
          <a:p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100266"/>
            <a:ext cx="4038600" cy="2543180"/>
          </a:xfrm>
        </p:spPr>
        <p:txBody>
          <a:bodyPr/>
          <a:lstStyle/>
          <a:p>
            <a:r>
              <a:rPr lang="id-ID" dirty="0" smtClean="0"/>
              <a:t>Analisis Kompetitor</a:t>
            </a:r>
          </a:p>
          <a:p>
            <a:r>
              <a:rPr lang="id-ID" dirty="0" smtClean="0"/>
              <a:t>Analisa Produk</a:t>
            </a:r>
          </a:p>
          <a:p>
            <a:r>
              <a:rPr lang="id-ID" dirty="0" smtClean="0"/>
              <a:t>Model Bisnis</a:t>
            </a:r>
          </a:p>
          <a:p>
            <a:r>
              <a:rPr lang="id-ID" dirty="0" smtClean="0"/>
              <a:t>Organisasi</a:t>
            </a:r>
          </a:p>
          <a:p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Triangle 8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Triangle 11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Triangle 12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Triangle 14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9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b="1" dirty="0" smtClean="0"/>
              <a:t>Elevator Pitch</a:t>
            </a:r>
            <a:endParaRPr lang="id-ID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3"/>
          </a:xfrm>
          <a:ln w="12700"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marL="265113" indent="0">
              <a:buNone/>
            </a:pPr>
            <a:r>
              <a:rPr lang="id-ID" dirty="0" smtClean="0"/>
              <a:t>Jelaskan secara </a:t>
            </a:r>
            <a:r>
              <a:rPr lang="id-ID" b="1" dirty="0" smtClean="0">
                <a:solidFill>
                  <a:srgbClr val="C00000"/>
                </a:solidFill>
              </a:rPr>
              <a:t>singkat</a:t>
            </a:r>
            <a:r>
              <a:rPr lang="id-ID" dirty="0" smtClean="0"/>
              <a:t> dan </a:t>
            </a:r>
            <a:r>
              <a:rPr lang="id-ID" b="1" dirty="0" smtClean="0">
                <a:solidFill>
                  <a:srgbClr val="C00000"/>
                </a:solidFill>
              </a:rPr>
              <a:t>jelas</a:t>
            </a:r>
            <a:r>
              <a:rPr lang="id-ID" dirty="0" smtClean="0"/>
              <a:t> usaha startup Anda ! (dapat berupa </a:t>
            </a:r>
            <a:r>
              <a:rPr lang="id-ID" i="1" dirty="0" smtClean="0"/>
              <a:t>tagline</a:t>
            </a:r>
            <a:r>
              <a:rPr lang="id-ID" dirty="0" smtClean="0"/>
              <a:t>)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Triangle 7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Triangle 8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ight Triangle 10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Triangle 11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Triangle 12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08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Masalah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marL="176213" indent="0" algn="just">
              <a:buNone/>
            </a:pPr>
            <a:r>
              <a:rPr lang="id-ID" dirty="0" smtClean="0"/>
              <a:t>Jelaskan secara singkat </a:t>
            </a:r>
            <a:r>
              <a:rPr lang="id-ID" b="1" dirty="0" smtClean="0">
                <a:solidFill>
                  <a:srgbClr val="C00000"/>
                </a:solidFill>
              </a:rPr>
              <a:t>permasalahan yang dihadapi</a:t>
            </a:r>
            <a:r>
              <a:rPr lang="id-ID" dirty="0" smtClean="0"/>
              <a:t> oleh calon konsumen atau </a:t>
            </a:r>
            <a:r>
              <a:rPr lang="id-ID" dirty="0"/>
              <a:t>masyarakat </a:t>
            </a:r>
            <a:r>
              <a:rPr lang="id-ID" dirty="0" smtClean="0"/>
              <a:t>dan bagaimana </a:t>
            </a:r>
            <a:r>
              <a:rPr lang="id-ID" b="1" dirty="0" smtClean="0">
                <a:solidFill>
                  <a:srgbClr val="C00000"/>
                </a:solidFill>
              </a:rPr>
              <a:t>usaha yang dilakukan saat ini</a:t>
            </a:r>
            <a:r>
              <a:rPr lang="id-ID" dirty="0" smtClean="0"/>
              <a:t> untuk menyelesaikan permasalahan tersebut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10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Solusi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marL="176213" indent="0">
              <a:buNone/>
            </a:pPr>
            <a:r>
              <a:rPr lang="id-ID" dirty="0" smtClean="0"/>
              <a:t>Jelaskan </a:t>
            </a:r>
            <a:r>
              <a:rPr lang="id-ID" b="1" dirty="0" smtClean="0">
                <a:solidFill>
                  <a:srgbClr val="C00000"/>
                </a:solidFill>
              </a:rPr>
              <a:t>solusi</a:t>
            </a:r>
            <a:r>
              <a:rPr lang="id-ID" dirty="0" smtClean="0"/>
              <a:t> atau </a:t>
            </a:r>
            <a:r>
              <a:rPr lang="id-ID" b="1" dirty="0" smtClean="0">
                <a:solidFill>
                  <a:srgbClr val="C00000"/>
                </a:solidFill>
              </a:rPr>
              <a:t>tindakan</a:t>
            </a:r>
            <a:r>
              <a:rPr lang="id-ID" dirty="0" smtClean="0"/>
              <a:t> yang startup Anda tawarkan untuk </a:t>
            </a:r>
            <a:r>
              <a:rPr lang="id-ID" b="1" dirty="0" smtClean="0">
                <a:solidFill>
                  <a:srgbClr val="C00000"/>
                </a:solidFill>
              </a:rPr>
              <a:t>menyelesaikan permasalahan</a:t>
            </a:r>
            <a:r>
              <a:rPr lang="id-ID" dirty="0" smtClean="0"/>
              <a:t> yang dihadapi oleh calon konsumen atau masyarakat !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1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Validasi Pasar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176213" indent="0">
              <a:buNone/>
              <a:tabLst>
                <a:tab pos="530225" algn="l"/>
              </a:tabLst>
            </a:pPr>
            <a:r>
              <a:rPr lang="id-ID" dirty="0"/>
              <a:t>I</a:t>
            </a:r>
            <a:r>
              <a:rPr lang="id-ID" dirty="0" smtClean="0"/>
              <a:t>dentifikasi dan jelaskan secara </a:t>
            </a:r>
            <a:r>
              <a:rPr lang="id-ID" b="1" dirty="0" smtClean="0">
                <a:solidFill>
                  <a:srgbClr val="C00000"/>
                </a:solidFill>
              </a:rPr>
              <a:t>singkat target potensi pasar</a:t>
            </a:r>
            <a:r>
              <a:rPr lang="id-ID" dirty="0" smtClean="0"/>
              <a:t> startup anda : </a:t>
            </a:r>
            <a:r>
              <a:rPr lang="id-ID" dirty="0"/>
              <a:t/>
            </a:r>
            <a:br>
              <a:rPr lang="id-ID" dirty="0"/>
            </a:br>
            <a:endParaRPr lang="id-ID" dirty="0" smtClean="0"/>
          </a:p>
          <a:p>
            <a:pPr marL="530225" indent="-354013"/>
            <a:r>
              <a:rPr lang="id-ID" i="1" dirty="0" smtClean="0"/>
              <a:t>Demografi</a:t>
            </a:r>
          </a:p>
          <a:p>
            <a:pPr marL="530225" indent="-354013"/>
            <a:r>
              <a:rPr lang="id-ID" i="1" dirty="0" smtClean="0"/>
              <a:t>Usia</a:t>
            </a:r>
          </a:p>
          <a:p>
            <a:pPr marL="530225" indent="-354013"/>
            <a:r>
              <a:rPr lang="id-ID" i="1" dirty="0" smtClean="0"/>
              <a:t>Jenis Kelamin</a:t>
            </a:r>
          </a:p>
          <a:p>
            <a:pPr marL="530225" indent="-354013"/>
            <a:r>
              <a:rPr lang="id-ID" i="1" dirty="0" smtClean="0"/>
              <a:t>Gaya Hidup</a:t>
            </a:r>
          </a:p>
          <a:p>
            <a:pPr marL="530225" indent="-354013"/>
            <a:r>
              <a:rPr lang="id-ID" i="1" dirty="0" smtClean="0"/>
              <a:t>dll (yang sesuai kebutuhan)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54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Analisis Kompetitor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2006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marL="176213" indent="0">
              <a:buNone/>
            </a:pPr>
            <a:r>
              <a:rPr lang="id-ID" dirty="0" smtClean="0"/>
              <a:t>Identifikasi s</a:t>
            </a:r>
            <a:r>
              <a:rPr lang="pt-BR" dirty="0" smtClean="0"/>
              <a:t>iapa </a:t>
            </a:r>
            <a:r>
              <a:rPr lang="pt-BR" dirty="0"/>
              <a:t>saja </a:t>
            </a:r>
            <a:r>
              <a:rPr lang="pt-BR" b="1" dirty="0">
                <a:solidFill>
                  <a:srgbClr val="C00000"/>
                </a:solidFill>
              </a:rPr>
              <a:t>kompetitor</a:t>
            </a:r>
            <a:r>
              <a:rPr lang="pt-BR" dirty="0"/>
              <a:t> </a:t>
            </a:r>
            <a:r>
              <a:rPr lang="id-ID" dirty="0" smtClean="0"/>
              <a:t>A</a:t>
            </a:r>
            <a:r>
              <a:rPr lang="pt-BR" dirty="0" smtClean="0"/>
              <a:t>nda</a:t>
            </a:r>
            <a:r>
              <a:rPr lang="id-ID" dirty="0" smtClean="0"/>
              <a:t> dan jelaskan </a:t>
            </a:r>
            <a:r>
              <a:rPr lang="pt-BR" b="1" dirty="0" smtClean="0">
                <a:solidFill>
                  <a:srgbClr val="C00000"/>
                </a:solidFill>
              </a:rPr>
              <a:t>keunggulan</a:t>
            </a:r>
            <a:r>
              <a:rPr lang="pt-BR" dirty="0" smtClean="0"/>
              <a:t> </a:t>
            </a:r>
            <a:r>
              <a:rPr lang="id-ID" dirty="0" smtClean="0"/>
              <a:t>serta </a:t>
            </a:r>
            <a:r>
              <a:rPr lang="id-ID" b="1" dirty="0" smtClean="0">
                <a:solidFill>
                  <a:srgbClr val="C00000"/>
                </a:solidFill>
              </a:rPr>
              <a:t>kelemahan </a:t>
            </a:r>
            <a:r>
              <a:rPr lang="pt-BR" dirty="0" smtClean="0"/>
              <a:t>kompetitor </a:t>
            </a:r>
            <a:r>
              <a:rPr lang="pt-BR" dirty="0"/>
              <a:t>anda </a:t>
            </a:r>
            <a:br>
              <a:rPr lang="pt-BR" dirty="0"/>
            </a:b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71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Analisis Produk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marL="176213" indent="0">
              <a:buNone/>
            </a:pPr>
            <a:r>
              <a:rPr lang="id-ID" dirty="0"/>
              <a:t>Jelaskan secara singkat </a:t>
            </a:r>
            <a:r>
              <a:rPr lang="id-ID" dirty="0" smtClean="0"/>
              <a:t>bentuk </a:t>
            </a:r>
            <a:r>
              <a:rPr lang="id-ID" b="1" dirty="0" smtClean="0">
                <a:solidFill>
                  <a:srgbClr val="C00000"/>
                </a:solidFill>
              </a:rPr>
              <a:t>produk</a:t>
            </a:r>
            <a:r>
              <a:rPr lang="id-ID" dirty="0" smtClean="0"/>
              <a:t> atau </a:t>
            </a:r>
            <a:r>
              <a:rPr lang="id-ID" b="1" dirty="0" smtClean="0">
                <a:solidFill>
                  <a:srgbClr val="C00000"/>
                </a:solidFill>
              </a:rPr>
              <a:t>jasa</a:t>
            </a:r>
            <a:r>
              <a:rPr lang="id-ID" dirty="0" smtClean="0"/>
              <a:t> yang startup Anda tawarkan !</a:t>
            </a:r>
            <a:endParaRPr lang="id-ID" dirty="0"/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211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Model Bisnis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marL="176213" indent="0">
              <a:buNone/>
            </a:pPr>
            <a:r>
              <a:rPr lang="id-ID" dirty="0" smtClean="0"/>
              <a:t>Definisikan </a:t>
            </a:r>
            <a:r>
              <a:rPr lang="id-ID" b="1" dirty="0" smtClean="0">
                <a:solidFill>
                  <a:srgbClr val="C00000"/>
                </a:solidFill>
              </a:rPr>
              <a:t>model pendapatan </a:t>
            </a:r>
            <a:r>
              <a:rPr lang="id-ID" dirty="0" smtClean="0"/>
              <a:t>dari startup Anda dan jelaskan </a:t>
            </a:r>
            <a:r>
              <a:rPr lang="id-ID" b="1" dirty="0" smtClean="0">
                <a:solidFill>
                  <a:srgbClr val="C00000"/>
                </a:solidFill>
              </a:rPr>
              <a:t>model penjualan </a:t>
            </a:r>
            <a:r>
              <a:rPr lang="id-ID" dirty="0" smtClean="0"/>
              <a:t>atau </a:t>
            </a:r>
            <a:r>
              <a:rPr lang="id-ID" b="1" dirty="0" smtClean="0">
                <a:solidFill>
                  <a:srgbClr val="C00000"/>
                </a:solidFill>
              </a:rPr>
              <a:t>distribusinya </a:t>
            </a:r>
            <a:r>
              <a:rPr lang="id-ID" dirty="0" smtClean="0"/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57958"/>
            <a:ext cx="2071670" cy="500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IBT UNTAN DOCUMENT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071670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Triangle 5"/>
          <p:cNvSpPr/>
          <p:nvPr/>
        </p:nvSpPr>
        <p:spPr>
          <a:xfrm flipH="1" flipV="1">
            <a:off x="214310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Triangle 6"/>
          <p:cNvSpPr/>
          <p:nvPr/>
        </p:nvSpPr>
        <p:spPr>
          <a:xfrm>
            <a:off x="2500298" y="6357958"/>
            <a:ext cx="357190" cy="500042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072330" y="6357958"/>
            <a:ext cx="2071670" cy="500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http://ibt.untan.ac.id/</a:t>
            </a:r>
            <a:endParaRPr lang="id-ID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6715140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Triangle 9"/>
          <p:cNvSpPr/>
          <p:nvPr/>
        </p:nvSpPr>
        <p:spPr>
          <a:xfrm flipV="1">
            <a:off x="664370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Triangle 10"/>
          <p:cNvSpPr/>
          <p:nvPr/>
        </p:nvSpPr>
        <p:spPr>
          <a:xfrm flipH="1">
            <a:off x="6286512" y="6357958"/>
            <a:ext cx="357190" cy="50004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285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275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Business Plan Document</vt:lpstr>
      <vt:lpstr>Business Plan</vt:lpstr>
      <vt:lpstr>Elevator Pitch</vt:lpstr>
      <vt:lpstr>Masalah</vt:lpstr>
      <vt:lpstr>Solusi</vt:lpstr>
      <vt:lpstr>Validasi Pasar</vt:lpstr>
      <vt:lpstr>Analisis Kompetitor</vt:lpstr>
      <vt:lpstr>Analisis Produk</vt:lpstr>
      <vt:lpstr>Model Bisnis</vt:lpstr>
      <vt:lpstr>Organisasi</vt:lpstr>
      <vt:lpstr>Foto Tim </vt:lpstr>
      <vt:lpstr>Kartu Tanda Mahasiswa (KTM) </vt:lpstr>
      <vt:lpstr>Ijazah / Surat Keterangan Lulus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Desk</dc:title>
  <dc:creator>acer</dc:creator>
  <cp:lastModifiedBy>acer</cp:lastModifiedBy>
  <cp:revision>29</cp:revision>
  <dcterms:created xsi:type="dcterms:W3CDTF">2019-12-17T02:12:03Z</dcterms:created>
  <dcterms:modified xsi:type="dcterms:W3CDTF">2019-12-21T21:01:00Z</dcterms:modified>
</cp:coreProperties>
</file>